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17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9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91385" y="274641"/>
            <a:ext cx="356658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1635" y="274641"/>
            <a:ext cx="1049655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7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7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1633" y="1600203"/>
            <a:ext cx="703156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6399" y="1600203"/>
            <a:ext cx="703156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3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9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3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6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68A7-C3C3-4312-A9A9-675A5FB1A7C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35BD-0227-4833-837A-0DA68591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4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2306320" y="0"/>
            <a:ext cx="7579360" cy="685800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229600" y="2514600"/>
            <a:ext cx="12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Accounting, Tax RIA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24801" y="1905001"/>
            <a:ext cx="1150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RIA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786722" y="4191000"/>
            <a:ext cx="1357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GAR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0800" y="5410200"/>
            <a:ext cx="123389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Robo Advisors, FinTech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86200" y="5181600"/>
            <a:ext cx="12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Discount Brokerage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56388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Banking,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Credit Union,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Trust Company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76600" y="4495800"/>
            <a:ext cx="12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Product Distribution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2027" y="2911682"/>
            <a:ext cx="12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prstClr val="white"/>
                </a:solidFill>
                <a:latin typeface="Calibri"/>
              </a:rPr>
              <a:t>Wirehouse</a:t>
            </a:r>
            <a:endParaRPr lang="en-US" sz="1400" b="1" dirty="0">
              <a:solidFill>
                <a:prstClr val="white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Brokerage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18166" y="1602912"/>
            <a:ext cx="12338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P&amp;C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Multiline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Agency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09596" y="609600"/>
            <a:ext cx="1311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Life &amp; Disability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Insurance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24548" y="609600"/>
            <a:ext cx="1311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Franchises</a:t>
            </a:r>
          </a:p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Independent Broker/Dealer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38710" y="4441911"/>
            <a:ext cx="123389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Government,</a:t>
            </a:r>
          </a:p>
          <a:p>
            <a:r>
              <a:rPr lang="en-US" sz="1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Academia,</a:t>
            </a:r>
          </a:p>
          <a:p>
            <a:r>
              <a:rPr lang="en-US" sz="1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Research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85218" y="2255299"/>
            <a:ext cx="2195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ENTREPRENEURIAL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76662" y="2911682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Calibri"/>
              </a:rPr>
              <a:t>Financial Planning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085218" y="3996231"/>
            <a:ext cx="2195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INSTITUTIONAL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4068" y="3558864"/>
            <a:ext cx="12338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latin typeface="Calibri"/>
              </a:rPr>
              <a:t>Counseling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6757">
            <a:off x="7466710" y="335179"/>
            <a:ext cx="1011938" cy="226771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08354">
            <a:off x="7447624" y="4276342"/>
            <a:ext cx="1011938" cy="226771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91041">
            <a:off x="3131576" y="3104554"/>
            <a:ext cx="1011938" cy="22677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00786" y="830674"/>
            <a:ext cx="2133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2060"/>
                </a:solidFill>
                <a:latin typeface="Calibri"/>
              </a:rPr>
              <a:t>Entrepreneur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2060"/>
                </a:solidFill>
                <a:latin typeface="Calibri"/>
              </a:rPr>
              <a:t>High risk / High reward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2060"/>
                </a:solidFill>
                <a:latin typeface="Calibri"/>
              </a:rPr>
              <a:t>Name 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2060"/>
                </a:solidFill>
                <a:latin typeface="Calibri"/>
              </a:rPr>
              <a:t>Book of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2060"/>
                </a:solidFill>
                <a:latin typeface="Calibri"/>
              </a:rPr>
              <a:t>Mentorship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61343"/>
            <a:ext cx="2195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Calibri"/>
              </a:rPr>
              <a:t>ATTRIBUTES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" y="769119"/>
            <a:ext cx="2286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374592" y="731823"/>
            <a:ext cx="2133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Defined career path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Salaried 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Development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Less name 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High sector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Mentorship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0" y="362492"/>
            <a:ext cx="2195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ATTRIBUTES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9374592" y="670268"/>
            <a:ext cx="2286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535765" y="5090419"/>
            <a:ext cx="2133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EEECE1">
                    <a:lumMod val="50000"/>
                  </a:srgbClr>
                </a:solidFill>
                <a:latin typeface="Calibri"/>
              </a:rPr>
              <a:t>Corporate setting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EEECE1">
                    <a:lumMod val="50000"/>
                  </a:srgbClr>
                </a:solidFill>
                <a:latin typeface="Calibri"/>
              </a:rPr>
              <a:t>Blended compensation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EEECE1">
                    <a:lumMod val="50000"/>
                  </a:srgbClr>
                </a:solidFill>
                <a:latin typeface="Calibri"/>
              </a:rPr>
              <a:t>Structured development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EEECE1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11090" y="4721088"/>
            <a:ext cx="2195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EEECE1">
                    <a:lumMod val="50000"/>
                  </a:srgbClr>
                </a:solidFill>
                <a:latin typeface="Calibri"/>
              </a:rPr>
              <a:t>ATTRIBUTES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9535765" y="5028864"/>
            <a:ext cx="21336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2982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Harness</dc:creator>
  <cp:lastModifiedBy>Nathan Harness</cp:lastModifiedBy>
  <cp:revision>1</cp:revision>
  <dcterms:created xsi:type="dcterms:W3CDTF">2019-03-13T20:19:58Z</dcterms:created>
  <dcterms:modified xsi:type="dcterms:W3CDTF">2019-03-13T20:20:46Z</dcterms:modified>
</cp:coreProperties>
</file>